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74" r:id="rId2"/>
    <p:sldId id="288" r:id="rId3"/>
    <p:sldId id="289" r:id="rId4"/>
    <p:sldId id="290" r:id="rId5"/>
    <p:sldId id="291" r:id="rId6"/>
    <p:sldId id="292" r:id="rId7"/>
    <p:sldId id="293" r:id="rId8"/>
    <p:sldId id="294" r:id="rId9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Easy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Peasy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 + 2 10 ft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B7A3FF-D6CF-410E-A452-599FA2A86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32526"/>
            <a:ext cx="7043606" cy="46957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Easy </a:t>
            </a:r>
            <a:r>
              <a:rPr lang="en-US" b="1" dirty="0" err="1"/>
              <a:t>Peasy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Easy </a:t>
            </a:r>
            <a:r>
              <a:rPr lang="en-US" dirty="0" err="1"/>
              <a:t>Peasy</a:t>
            </a:r>
            <a:r>
              <a:rPr lang="en-US" dirty="0"/>
              <a:t> is an 11 round, 55 point, Comstock course of fire. There are 5 USPSA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colt popper, and must be activated before being engaged. It is visible at rest.</a:t>
            </a:r>
          </a:p>
          <a:p>
            <a:endParaRPr lang="en-US" dirty="0"/>
          </a:p>
          <a:p>
            <a:r>
              <a:rPr lang="en-US" dirty="0"/>
              <a:t>Handgun start position is outside the shooting area, wrists below belt. Handgun is loaded and holstered,</a:t>
            </a:r>
          </a:p>
          <a:p>
            <a:endParaRPr lang="en-US" dirty="0"/>
          </a:p>
          <a:p>
            <a:r>
              <a:rPr lang="en-US" dirty="0"/>
              <a:t>PCC start position is outside the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Diving About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01ED1D0-CDA8-417D-BC7D-2A73E1264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6753"/>
            <a:ext cx="7025776" cy="34776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Diving About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Diving About is a 19 round, 95 point, Comstock course of fire. There are 8 USPSA targets and 3 mini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668229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513411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Make shooting area 20x8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diagonal HC, 1 tuxedo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Far right target is stacked with NS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B1C010-332D-4AF7-AC7B-BDF407F50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5272"/>
            <a:ext cx="7025776" cy="41186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All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All Around is a 23 round, 115 point, Comstock course of fire. There are 11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</a:t>
            </a:r>
            <a:r>
              <a:rPr lang="en-US" b="1" dirty="0"/>
              <a:t>UNLOADED</a:t>
            </a:r>
            <a:r>
              <a:rPr lang="en-US" dirty="0"/>
              <a:t>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Carbine is </a:t>
            </a:r>
            <a:r>
              <a:rPr lang="en-US" b="1" dirty="0"/>
              <a:t>UNLOADED.</a:t>
            </a:r>
            <a:endParaRPr lang="en-US" dirty="0"/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074621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Like Turtles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upper third HC, 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AD2625-AB2E-47E6-B8FA-C3C340B488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91233"/>
            <a:ext cx="7025776" cy="33787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 Like Turtles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I Like Turtles is a 24 round, 120 point, Comstock course of fire. There are 12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4587876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605</Words>
  <Application>Microsoft Office PowerPoint</Application>
  <PresentationFormat>Custom</PresentationFormat>
  <Paragraphs>87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2021-01-07T23:04:54Z</dcterms:modified>
  <cp:category>Shooting</cp:category>
</cp:coreProperties>
</file>

<file path=docProps/thumbnail.jpeg>
</file>